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0" r:id="rId2"/>
    <p:sldId id="291" r:id="rId3"/>
    <p:sldId id="292" r:id="rId4"/>
    <p:sldId id="295" r:id="rId5"/>
    <p:sldId id="294" r:id="rId6"/>
    <p:sldId id="293" r:id="rId7"/>
    <p:sldId id="296" r:id="rId8"/>
    <p:sldId id="348" r:id="rId9"/>
    <p:sldId id="349" r:id="rId10"/>
    <p:sldId id="350" r:id="rId11"/>
    <p:sldId id="351" r:id="rId12"/>
    <p:sldId id="359" r:id="rId13"/>
    <p:sldId id="360" r:id="rId14"/>
    <p:sldId id="361" r:id="rId15"/>
    <p:sldId id="362" r:id="rId16"/>
    <p:sldId id="363" r:id="rId17"/>
    <p:sldId id="364" r:id="rId18"/>
    <p:sldId id="365" r:id="rId19"/>
    <p:sldId id="369" r:id="rId20"/>
    <p:sldId id="370" r:id="rId21"/>
    <p:sldId id="371" r:id="rId22"/>
    <p:sldId id="372" r:id="rId23"/>
    <p:sldId id="373" r:id="rId24"/>
  </p:sldIdLst>
  <p:sldSz cx="12192000" cy="6858000"/>
  <p:notesSz cx="6858000" cy="9144000"/>
  <p:embeddedFontLst>
    <p:embeddedFont>
      <p:font typeface="微软雅黑" panose="020B0503020204020204" pitchFamily="34" charset="-122"/>
      <p:regular r:id="rId26"/>
      <p:bold r:id="rId27"/>
    </p:embeddedFont>
    <p:embeddedFont>
      <p:font typeface="Calibri" panose="020F0502020204030204" pitchFamily="34" charset="0"/>
      <p:regular r:id="rId28"/>
      <p:bold r:id="rId29"/>
      <p:italic r:id="rId30"/>
      <p:boldItalic r:id="rId31"/>
    </p:embeddedFont>
    <p:embeddedFont>
      <p:font typeface="UTM Gradoo" panose="02040603050506020204" pitchFamily="18" charset="0"/>
      <p:regular r:id="rId32"/>
    </p:embeddedFont>
    <p:embeddedFont>
      <p:font typeface="UTM Loko" panose="02040603050506020204" pitchFamily="18" charset="0"/>
      <p:regular r:id="rId33"/>
    </p:embeddedFont>
    <p:embeddedFont>
      <p:font typeface="UTM Ong Do Gia" panose="02040603050506020204" pitchFamily="18" charset="0"/>
      <p:regular r:id="rId34"/>
    </p:embeddedFont>
    <p:embeddedFont>
      <p:font typeface="UTM Showcard" panose="02040603050506020204" pitchFamily="18" charset="0"/>
      <p:regular r:id="rId35"/>
    </p:embeddedFont>
    <p:embeddedFont>
      <p:font typeface="UTM ViceroyJF" panose="02040603050506020204" pitchFamily="18" charset="0"/>
      <p:regular r:id="rId36"/>
    </p:embeddedFont>
    <p:embeddedFont>
      <p:font typeface="UVN Mau Tim 1" panose="00000400000000000000" pitchFamily="2" charset="0"/>
      <p:italic r:id="rId37"/>
    </p:embeddedFont>
    <p:embeddedFont>
      <p:font typeface="UVN Sang Song Nang" panose="03030802040007090B04" pitchFamily="66" charset="0"/>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70" d="100"/>
          <a:sy n="70" d="100"/>
        </p:scale>
        <p:origin x="9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28/11/2021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39439" y="305172"/>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Yenvu</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24716" y="1379536"/>
            <a:ext cx="5320145" cy="4339650"/>
          </a:xfrm>
          <a:prstGeom prst="rect">
            <a:avLst/>
          </a:prstGeom>
          <a:noFill/>
        </p:spPr>
        <p:txBody>
          <a:bodyPr wrap="square" rtlCol="0">
            <a:spAutoFit/>
          </a:bodyPr>
          <a:lstStyle/>
          <a:p>
            <a:pPr algn="ctr"/>
            <a:r>
              <a:rPr lang="en-US" altLang="zh-CN" sz="13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687</Words>
  <Application>Microsoft Office PowerPoint</Application>
  <PresentationFormat>Widescreen</PresentationFormat>
  <Paragraphs>100</Paragraphs>
  <Slides>23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包图简圆体</vt:lpstr>
      <vt:lpstr>UTM Loko</vt:lpstr>
      <vt:lpstr>Calibri</vt:lpstr>
      <vt:lpstr>UTM Gradoo</vt:lpstr>
      <vt:lpstr>UTM Showcard</vt:lpstr>
      <vt:lpstr>UTM ViceroyJF</vt:lpstr>
      <vt:lpstr>UVN Mau Tim 1</vt:lpstr>
      <vt:lpstr>UVN Sang Song Nang</vt:lpstr>
      <vt:lpstr>Open Sans Light</vt:lpstr>
      <vt:lpstr>微软雅黑</vt:lpstr>
      <vt:lpstr>Arial</vt:lpstr>
      <vt:lpstr>字魂27号-布丁体</vt:lpstr>
      <vt:lpstr>字魂6号-日记插画体</vt:lpstr>
      <vt:lpstr>UTM Ong Do Gia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Administrator</cp:lastModifiedBy>
  <cp:revision>17</cp:revision>
  <dcterms:created xsi:type="dcterms:W3CDTF">2021-10-08T01:50:10Z</dcterms:created>
  <dcterms:modified xsi:type="dcterms:W3CDTF">2021-11-28T02:45:57Z</dcterms:modified>
  <cp:version>Q58</cp:version>
</cp:coreProperties>
</file>